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3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394" r:id="rId10"/>
    <p:sldId id="314" r:id="rId11"/>
    <p:sldId id="396" r:id="rId12"/>
    <p:sldId id="315" r:id="rId13"/>
    <p:sldId id="316" r:id="rId14"/>
    <p:sldId id="317" r:id="rId15"/>
    <p:sldId id="318" r:id="rId16"/>
    <p:sldId id="319" r:id="rId17"/>
    <p:sldId id="395" r:id="rId18"/>
    <p:sldId id="320" r:id="rId19"/>
    <p:sldId id="323" r:id="rId20"/>
    <p:sldId id="324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8" r:id="rId30"/>
    <p:sldId id="336" r:id="rId31"/>
    <p:sldId id="337" r:id="rId32"/>
    <p:sldId id="340" r:id="rId33"/>
    <p:sldId id="341" r:id="rId34"/>
    <p:sldId id="342" r:id="rId35"/>
    <p:sldId id="343" r:id="rId36"/>
    <p:sldId id="344" r:id="rId37"/>
    <p:sldId id="345" r:id="rId38"/>
    <p:sldId id="347" r:id="rId39"/>
    <p:sldId id="348" r:id="rId40"/>
    <p:sldId id="349" r:id="rId41"/>
    <p:sldId id="350" r:id="rId42"/>
    <p:sldId id="397" r:id="rId43"/>
    <p:sldId id="398" r:id="rId44"/>
    <p:sldId id="399" r:id="rId45"/>
    <p:sldId id="351" r:id="rId46"/>
    <p:sldId id="352" r:id="rId47"/>
    <p:sldId id="353" r:id="rId48"/>
    <p:sldId id="354" r:id="rId49"/>
    <p:sldId id="355" r:id="rId50"/>
    <p:sldId id="356" r:id="rId51"/>
    <p:sldId id="400" r:id="rId52"/>
    <p:sldId id="357" r:id="rId53"/>
    <p:sldId id="401" r:id="rId54"/>
    <p:sldId id="402" r:id="rId55"/>
    <p:sldId id="403" r:id="rId56"/>
    <p:sldId id="404" r:id="rId57"/>
    <p:sldId id="405" r:id="rId58"/>
    <p:sldId id="406" r:id="rId59"/>
    <p:sldId id="362" r:id="rId60"/>
    <p:sldId id="360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364" r:id="rId69"/>
    <p:sldId id="365" r:id="rId70"/>
    <p:sldId id="414" r:id="rId71"/>
    <p:sldId id="415" r:id="rId72"/>
    <p:sldId id="416" r:id="rId73"/>
    <p:sldId id="370" r:id="rId74"/>
    <p:sldId id="423" r:id="rId75"/>
    <p:sldId id="417" r:id="rId76"/>
    <p:sldId id="418" r:id="rId77"/>
    <p:sldId id="419" r:id="rId78"/>
    <p:sldId id="367" r:id="rId79"/>
    <p:sldId id="420" r:id="rId80"/>
    <p:sldId id="421" r:id="rId81"/>
    <p:sldId id="424" r:id="rId82"/>
    <p:sldId id="425" r:id="rId83"/>
    <p:sldId id="426" r:id="rId84"/>
    <p:sldId id="427" r:id="rId85"/>
    <p:sldId id="428" r:id="rId86"/>
    <p:sldId id="371" r:id="rId87"/>
    <p:sldId id="372" r:id="rId88"/>
    <p:sldId id="373" r:id="rId89"/>
    <p:sldId id="374" r:id="rId90"/>
    <p:sldId id="376" r:id="rId91"/>
    <p:sldId id="308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660"/>
  </p:normalViewPr>
  <p:slideViewPr>
    <p:cSldViewPr>
      <p:cViewPr varScale="1">
        <p:scale>
          <a:sx n="64" d="100"/>
          <a:sy n="64" d="100"/>
        </p:scale>
        <p:origin x="128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6/29/2018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E7DD30C-73D2-4454-B204-8BBB334DE175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9E8D-ABAC-431C-A89D-D6E799CBB879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5BA2873-69DF-4C7B-9C8A-B324CA925431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D669-518E-410A-8B1F-EFB8E86D2A42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3154-B453-42EA-8EC9-06D80CF730F0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EB6DE1A-5618-4D53-AA1F-4BB7743DA3E4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946EE3C-6139-4A16-9468-BBD68355F2BE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620B-1B7F-412D-8613-1DB96F505FB2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FB0F-302A-47C0-9970-606E43F79C63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AC161-0E40-41F3-99CB-1EF063AD1AA3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8853048-9302-438F-970D-439EE1F3BDBF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7EF0ED-FD52-4C71-BB29-DF7C172E40A0}" type="datetime1">
              <a:rPr lang="en-US" altLang="zh-CN" smtClean="0"/>
              <a:t>6/29/2018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84.png"/><Relationship Id="rId4" Type="http://schemas.openxmlformats.org/officeDocument/2006/relationships/image" Target="../media/image29.tiff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iff"/><Relationship Id="rId5" Type="http://schemas.openxmlformats.org/officeDocument/2006/relationships/image" Target="../media/image29.tiff"/><Relationship Id="rId4" Type="http://schemas.openxmlformats.org/officeDocument/2006/relationships/image" Target="../media/image8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70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if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emf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Relationship Id="rId9" Type="http://schemas.openxmlformats.org/officeDocument/2006/relationships/image" Target="../media/image1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emf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72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17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78.emf"/><Relationship Id="rId7" Type="http://schemas.openxmlformats.org/officeDocument/2006/relationships/image" Target="../media/image230.png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emf"/><Relationship Id="rId5" Type="http://schemas.openxmlformats.org/officeDocument/2006/relationships/image" Target="../media/image180.emf"/><Relationship Id="rId10" Type="http://schemas.openxmlformats.org/officeDocument/2006/relationships/image" Target="../media/image182.emf"/><Relationship Id="rId4" Type="http://schemas.openxmlformats.org/officeDocument/2006/relationships/image" Target="../media/image179.emf"/><Relationship Id="rId9" Type="http://schemas.openxmlformats.org/officeDocument/2006/relationships/image" Target="../media/image2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8.png"/><Relationship Id="rId7" Type="http://schemas.openxmlformats.org/officeDocument/2006/relationships/image" Target="../media/image22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10.png"/><Relationship Id="rId10" Type="http://schemas.openxmlformats.org/officeDocument/2006/relationships/image" Target="../media/image228.png"/><Relationship Id="rId4" Type="http://schemas.openxmlformats.org/officeDocument/2006/relationships/image" Target="../media/image29.tiff"/><Relationship Id="rId9" Type="http://schemas.openxmlformats.org/officeDocument/2006/relationships/image" Target="../media/image2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68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261.png"/><Relationship Id="rId5" Type="http://schemas.openxmlformats.org/officeDocument/2006/relationships/image" Target="../media/image171.png"/><Relationship Id="rId10" Type="http://schemas.openxmlformats.org/officeDocument/2006/relationships/image" Target="../media/image260.png"/><Relationship Id="rId4" Type="http://schemas.openxmlformats.org/officeDocument/2006/relationships/image" Target="../media/image170.png"/><Relationship Id="rId9" Type="http://schemas.openxmlformats.org/officeDocument/2006/relationships/image" Target="../media/image259.png"/><Relationship Id="rId14" Type="http://schemas.openxmlformats.org/officeDocument/2006/relationships/image" Target="../media/image2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png"/><Relationship Id="rId7" Type="http://schemas.openxmlformats.org/officeDocument/2006/relationships/image" Target="../media/image279.emf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7F500-D9E3-4735-BDF0-6EC74B29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B13932-DF4D-4EEC-853F-629BB05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47A86B-4C1C-488D-ACA0-FAA4C1DA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B8E46B-9CBF-4ADB-9467-70C878B5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EC8676-87E2-4DCC-8E8E-04632F9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8B30ED-0B87-4108-8DC6-E1796CE9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B08F1-2438-4C98-8366-A10D5DE8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0EC08D-401E-4AED-9201-CB72B086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wave impedance, intrinsic impedance and 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685802" y="5699058"/>
            <a:ext cx="8045600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the wave impedance is equal to the intrinsic impedance. For example, plane wave and waves in a coaxial cable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817F-26D2-4601-8E5A-8516F64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5240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8FEB3D-221F-44F7-921A-50959F3C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73380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7088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F5053A-4FD6-43F2-B769-30E5E68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215C86-3104-4BC5-A54C-37565C19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4F5E17-33B4-4E9B-AA9F-5BB3BC45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3AE83-372D-4AF1-8A9E-96FD9966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7F0053-89BA-43BC-B2DF-65BA377A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9D6AE-0C7B-4922-9258-2A1EB2F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44688A-21BD-4B61-AE2C-4B4123A6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9F6887-C459-4131-B873-664ACFE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EB3F97-9A20-4E49-B11E-EF5C3A90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2800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838200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/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blipFill>
                <a:blip r:embed="rId8"/>
                <a:stretch>
                  <a:fillRect t="-7692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/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blipFill>
                <a:blip r:embed="rId9"/>
                <a:stretch>
                  <a:fillRect l="-190" t="-71845" b="-10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C663B-8F97-4750-BCC6-32B95937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E7A17-9669-4FCC-B7A7-9E19EDFE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72DFA8-421E-4629-A805-877C86D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waves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88ED6-AC14-44B2-B435-80B57397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16CE1-C621-4FC5-A33D-F7BCC374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6E186-96CE-41D7-A33A-D54B1438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72200" y="6477000"/>
            <a:ext cx="1371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BFB3F-2B3B-4EA3-9627-75B4FF01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537" y="1776413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144" y="5875872"/>
            <a:ext cx="3105000" cy="6285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106726-2F93-4E86-91CE-E78409C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105ED2-0010-41DC-8A10-5B1C255B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/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504C2-8404-4A86-9248-473C094E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0DAF3C-D294-4DF7-BE92-A449406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A9FD5-C011-4BD9-833F-B429536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A101-4E1C-48B8-A9E1-B9642022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5779C-6997-48AF-B590-0E6F44C8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1257300" y="4031549"/>
            <a:ext cx="304800" cy="99060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5098349"/>
            <a:ext cx="2324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terminal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C1E47-80C7-4CCB-B9B2-BECE1824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854E4-440F-4137-909A-65CEF9B5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3BE0C4-3C72-453B-B798-5E156C30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39330-2C7B-4219-B261-E5E3E92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3B82BC-EC0C-41AC-B752-512BABF6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98532-B5B6-4965-A100-760F3ACB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A6225-340E-401E-86F9-A6C00DCF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4E921E-9D50-439A-9DC4-A20F6B17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AE31F-F24D-44BD-A70D-AD444719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F77712-94D6-4327-919C-C65D32D0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1C98C-4557-4356-893C-20105E1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1" y="1714606"/>
            <a:ext cx="7781544" cy="2436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size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smaller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wavelengths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431860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54505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73177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19349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04706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76958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8" y="2614940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33193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86740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19717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22212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54505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39625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AEA062-B361-4985-95F9-C3BAFA6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7CBC04-DB29-4D66-80F5-10965C0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65643-550E-4141-9A79-FEB362F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3F3B93-42CE-45C4-9BAA-F9BB6454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73921D-23CE-43B6-8697-6F4B3BE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2B917D-3BB4-4A37-B1A3-03C0862D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25623B-0617-4CC7-A090-A53135F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down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16DBC-2794-4D47-AAC9-D240F524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FC84BE-E41F-462B-B71D-944275F8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42423-2B1F-4D7F-AD7A-632167E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B0D4D8-18A5-4398-8F66-CBDB2774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9E49-7F39-4848-8AC0-5A3D63AB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57A215-BA08-49F0-8D3B-C1E7237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9BFDC-4AA9-46A5-BE44-6AE87D78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794C7-A7A3-4306-A8D0-3B5DCC1C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B3A9D1-FFE3-4548-814F-EBCAAF2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9EE51-D00A-44C6-A9DA-43EF564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45FC6D-95B7-4546-BE20-DB8B6870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A49F4C-E890-4350-B9B8-F4778DC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1FE230-F76B-4236-BFF0-6337F465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2F6AC-AC6F-4BCE-9D41-F267D5E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E68A3-AD78-4BB5-9996-2BBB3765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2B9F3-DC3D-439B-B027-F62615C1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899077-8472-42DA-845A-44D2792D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207297-C78D-409C-91C5-689ABFA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3132" y="1611868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06581" y="65378"/>
            <a:ext cx="20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05379-14C4-4AAA-9C9E-9506D881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F5859-F83D-4297-9AB8-6CE2B874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110C5-FA17-46F0-B351-0181C633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A1D239-C20C-4A6A-A791-CE7E4691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05A51-9D62-40AC-82A7-2090BF9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58CC8F-4907-4D0E-AF31-0001C4D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E5B3F1-F4B9-4D65-9A7B-8145697E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C991A-8FB2-44E3-A4AD-B7C4433A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TEM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E3242-09CA-4FB1-A0E8-FFEE4F1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47A4F-4050-43A3-8EF9-F6DD906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EA9097-EF8A-46CB-88DF-0F26385B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E72C8-5394-44AF-A322-4ABDF58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845903-D5C5-4B0B-A0E6-32AED74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BBC6C-A823-4FA0-9FD0-10EAB375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cxnSp>
        <p:nvCxnSpPr>
          <p:cNvPr id="35" name="Straight Arrow Connector 48">
            <a:extLst>
              <a:ext uri="{FF2B5EF4-FFF2-40B4-BE49-F238E27FC236}">
                <a16:creationId xmlns:a16="http://schemas.microsoft.com/office/drawing/2014/main" id="{1E8D0AAB-F00B-4F2F-AA9E-17082E2853D0}"/>
              </a:ext>
            </a:extLst>
          </p:cNvPr>
          <p:cNvCxnSpPr/>
          <p:nvPr/>
        </p:nvCxnSpPr>
        <p:spPr>
          <a:xfrm>
            <a:off x="2170320" y="2601906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8B396A6-8035-4F20-84B0-85F86BBBAFAC}"/>
              </a:ext>
            </a:extLst>
          </p:cNvPr>
          <p:cNvCxnSpPr/>
          <p:nvPr/>
        </p:nvCxnSpPr>
        <p:spPr>
          <a:xfrm flipH="1" flipV="1">
            <a:off x="2167317" y="2601907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3" name="TextBox 50">
            <a:extLst>
              <a:ext uri="{FF2B5EF4-FFF2-40B4-BE49-F238E27FC236}">
                <a16:creationId xmlns:a16="http://schemas.microsoft.com/office/drawing/2014/main" id="{FC79C84B-23FC-4A06-8252-1BE8D1A6A5AF}"/>
              </a:ext>
            </a:extLst>
          </p:cNvPr>
          <p:cNvSpPr txBox="1"/>
          <p:nvPr/>
        </p:nvSpPr>
        <p:spPr>
          <a:xfrm>
            <a:off x="2061338" y="2687272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62883B-2DB3-4965-994D-6917B876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34FD6F-861F-40AD-877F-832ECF2D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DF061-B1D3-4077-A232-B3208217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7721B2-5479-49C0-AB79-DB291DFE3C68}"/>
              </a:ext>
            </a:extLst>
          </p:cNvPr>
          <p:cNvCxnSpPr/>
          <p:nvPr/>
        </p:nvCxnSpPr>
        <p:spPr>
          <a:xfrm>
            <a:off x="7848600" y="3124200"/>
            <a:ext cx="76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09F85E-8D63-43A3-AE7C-BE375406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58542-030F-459A-9644-DDB8E8F1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6E31BF-1D1F-479A-A84E-F30F72F5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30C934-73D3-4E97-A80C-34FB11E0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D0E93D-E8E8-4D1B-85BA-759FC22A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23155</TotalTime>
  <Words>2718</Words>
  <Application>Microsoft Office PowerPoint</Application>
  <PresentationFormat>全屏显示(4:3)</PresentationFormat>
  <Paragraphs>552</Paragraphs>
  <Slides>91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1" baseType="lpstr">
      <vt:lpstr>华文仿宋</vt:lpstr>
      <vt:lpstr>幼圆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Dispersion in Transmission Lines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578</cp:revision>
  <cp:lastPrinted>2010-01-14T22:50:23Z</cp:lastPrinted>
  <dcterms:created xsi:type="dcterms:W3CDTF">2010-03-25T17:29:30Z</dcterms:created>
  <dcterms:modified xsi:type="dcterms:W3CDTF">2018-06-29T05:46:19Z</dcterms:modified>
</cp:coreProperties>
</file>